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181350"/>
            <a:ext cx="38100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38275"/>
            <a:ext cx="101822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6624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604382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2504" y="4604382"/>
            <a:ext cx="2297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6" y="5055794"/>
            <a:ext cx="2297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65104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26867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278279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0989" y="4041013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0989" y="4411403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50989" y="4816517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504" y="5673043"/>
            <a:ext cx="11237143" cy="788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43037"/>
            <a:ext cx="111728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9079" y="2564904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8350" y="2576478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9909" y="2530179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9894" y="2541753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36755" y="2946867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8623" y="2935293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4906" y="3016315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02294" y="2981591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9595" y="3502452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66901" y="3467728"/>
            <a:ext cx="5109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69321" y="3502452"/>
            <a:ext cx="6597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89777" y="3467728"/>
            <a:ext cx="6597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8557" y="4567323"/>
            <a:ext cx="4291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86415" y="4578898"/>
            <a:ext cx="4291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28005" y="4995586"/>
            <a:ext cx="4291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13737" y="4984012"/>
            <a:ext cx="4291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300287"/>
            <a:ext cx="114490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87656"/>
            <a:ext cx="6264696" cy="1041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